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68" r:id="rId6"/>
    <p:sldId id="269" r:id="rId7"/>
    <p:sldId id="276" r:id="rId8"/>
    <p:sldId id="270" r:id="rId9"/>
    <p:sldId id="271" r:id="rId10"/>
    <p:sldId id="272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750B"/>
    <a:srgbClr val="F1C41F"/>
    <a:srgbClr val="E02317"/>
    <a:srgbClr val="FDE2CF"/>
    <a:srgbClr val="CF252F"/>
    <a:srgbClr val="287CE2"/>
    <a:srgbClr val="1E53A2"/>
    <a:srgbClr val="99D2D3"/>
    <a:srgbClr val="CC242F"/>
    <a:srgbClr val="DD5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6" y="3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1.jpe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11" name="L-Shape 10"/>
          <p:cNvSpPr/>
          <p:nvPr userDrawn="1"/>
        </p:nvSpPr>
        <p:spPr>
          <a:xfrm rot="10800000" flipH="1">
            <a:off x="-11985" y="-1"/>
            <a:ext cx="437883" cy="6870879"/>
          </a:xfrm>
          <a:prstGeom prst="corner">
            <a:avLst/>
          </a:prstGeom>
          <a:solidFill>
            <a:srgbClr val="FF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hteck"/>
          <p:cNvSpPr/>
          <p:nvPr userDrawn="1"/>
        </p:nvSpPr>
        <p:spPr bwMode="auto">
          <a:xfrm>
            <a:off x="219044" y="-1"/>
            <a:ext cx="3177308" cy="6858000"/>
          </a:xfrm>
          <a:prstGeom prst="rect">
            <a:avLst/>
          </a:prstGeom>
          <a:solidFill>
            <a:srgbClr val="FDE2C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>
              <a:lnSpc>
                <a:spcPct val="100000"/>
              </a:lnSpc>
              <a:defRPr sz="3000" baseline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206956" y="2853579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Lucida Console" panose="020B0609040504020204" pitchFamily="49" charset="0"/>
              </a:rPr>
              <a:t>Contents</a:t>
            </a:r>
            <a:endParaRPr lang="en-US" sz="4800" dirty="0">
              <a:solidFill>
                <a:schemeClr val="tx1">
                  <a:lumMod val="95000"/>
                  <a:lumOff val="5000"/>
                </a:schemeClr>
              </a:solidFill>
              <a:latin typeface="Lucida Console" panose="020B0609040504020204" pitchFamily="49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57281-4637-5266-F337-43027841466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1269" y="145614"/>
            <a:ext cx="801724" cy="1013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28473" y="418665"/>
            <a:ext cx="2925161" cy="686803"/>
          </a:xfrm>
          <a:prstGeom prst="roundRect">
            <a:avLst/>
          </a:prstGeom>
          <a:solidFill>
            <a:srgbClr val="E02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186284" y="418665"/>
            <a:ext cx="867365" cy="686803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r M Visvesvaraya College of Engineering,Raichur | SMVCE Raichur"/>
          <p:cNvPicPr>
            <a:picLocks noChangeAspect="1" noChangeArrowheads="1"/>
          </p:cNvPicPr>
          <p:nvPr userDrawn="1"/>
        </p:nvPicPr>
        <p:blipFill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1" y="2919098"/>
            <a:ext cx="11935459" cy="379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3020059" y="4384400"/>
            <a:ext cx="6151880" cy="612962"/>
          </a:xfrm>
        </p:spPr>
        <p:txBody>
          <a:bodyPr>
            <a:noAutofit/>
          </a:bodyPr>
          <a:lstStyle>
            <a:lvl1pPr algn="ctr">
              <a:defRPr sz="2800" b="0">
                <a:latin typeface="Berlin Sans FB" panose="020E0602020502020306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B66CEB-4D5C-187C-5118-93F897FD1C02}"/>
              </a:ext>
            </a:extLst>
          </p:cNvPr>
          <p:cNvSpPr/>
          <p:nvPr userDrawn="1"/>
        </p:nvSpPr>
        <p:spPr>
          <a:xfrm>
            <a:off x="144781" y="1662668"/>
            <a:ext cx="121615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i="0" kern="1200" dirty="0">
                <a:solidFill>
                  <a:srgbClr val="1E53A2"/>
                </a:solidFill>
                <a:effectLst/>
                <a:latin typeface="Berlin Sans FB" panose="020E0602020502020306" pitchFamily="34" charset="0"/>
                <a:ea typeface="+mn-ea"/>
                <a:cs typeface="+mn-cs"/>
              </a:rPr>
              <a:t>4</a:t>
            </a:r>
            <a:r>
              <a:rPr lang="en-US" sz="2400" b="1" i="0" kern="1200" baseline="30000" dirty="0">
                <a:solidFill>
                  <a:srgbClr val="1E53A2"/>
                </a:solidFill>
                <a:effectLst/>
                <a:latin typeface="Berlin Sans FB" panose="020E0602020502020306" pitchFamily="34" charset="0"/>
                <a:ea typeface="+mn-ea"/>
                <a:cs typeface="+mn-cs"/>
              </a:rPr>
              <a:t>th</a:t>
            </a:r>
            <a:r>
              <a:rPr lang="en-US" sz="2400" b="1" i="0" kern="1200" baseline="0" dirty="0">
                <a:solidFill>
                  <a:srgbClr val="1E53A2"/>
                </a:solidFill>
                <a:effectLst/>
                <a:latin typeface="Berlin Sans FB" panose="020E0602020502020306" pitchFamily="34" charset="0"/>
                <a:ea typeface="+mn-ea"/>
                <a:cs typeface="+mn-cs"/>
              </a:rPr>
              <a:t> </a:t>
            </a:r>
            <a:r>
              <a:rPr lang="en-US" sz="2400" b="1" i="0" kern="1200" dirty="0">
                <a:solidFill>
                  <a:srgbClr val="1E53A2"/>
                </a:solidFill>
                <a:effectLst/>
                <a:latin typeface="Berlin Sans FB" panose="020E0602020502020306" pitchFamily="34" charset="0"/>
                <a:ea typeface="+mn-ea"/>
                <a:cs typeface="+mn-cs"/>
              </a:rPr>
              <a:t> IEEE International Conference on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i="0" kern="1200" dirty="0">
                <a:solidFill>
                  <a:srgbClr val="1E53A2"/>
                </a:solidFill>
                <a:effectLst/>
                <a:latin typeface="Berlin Sans FB" panose="020E0602020502020306" pitchFamily="34" charset="0"/>
                <a:ea typeface="+mn-ea"/>
                <a:cs typeface="+mn-cs"/>
              </a:rPr>
              <a:t>Integrated Circuits and Communication Systems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60BFF0-4BEF-C68C-13BE-35932C0327BC}"/>
              </a:ext>
            </a:extLst>
          </p:cNvPr>
          <p:cNvSpPr/>
          <p:nvPr userDrawn="1"/>
        </p:nvSpPr>
        <p:spPr>
          <a:xfrm>
            <a:off x="3504584" y="2422962"/>
            <a:ext cx="5182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0" i="1" kern="1200" dirty="0">
                <a:solidFill>
                  <a:srgbClr val="F5750B"/>
                </a:solidFill>
                <a:effectLst/>
                <a:latin typeface="Wide Latin" panose="020A0A07050505020404" pitchFamily="18" charset="0"/>
                <a:ea typeface="+mn-ea"/>
                <a:cs typeface="+mn-cs"/>
              </a:rPr>
              <a:t>ICICACS - 2026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EAC0A7-15AA-28BE-A356-5C4CA8FA7BFD}"/>
              </a:ext>
            </a:extLst>
          </p:cNvPr>
          <p:cNvSpPr/>
          <p:nvPr userDrawn="1"/>
        </p:nvSpPr>
        <p:spPr>
          <a:xfrm>
            <a:off x="2331720" y="985525"/>
            <a:ext cx="7787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i="0" dirty="0">
                <a:solidFill>
                  <a:srgbClr val="414141"/>
                </a:solidFill>
                <a:effectLst/>
                <a:latin typeface="MV Boli" panose="02000500030200090000" pitchFamily="2" charset="0"/>
                <a:cs typeface="MV Boli" panose="02000500030200090000" pitchFamily="2" charset="0"/>
              </a:rPr>
              <a:t>Department of Electronics and Communication Engineering</a:t>
            </a:r>
            <a:endParaRPr lang="en-GB" b="0" i="0" dirty="0">
              <a:solidFill>
                <a:srgbClr val="414141"/>
              </a:solidFill>
              <a:effectLst/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86712E3-9645-9AF8-8C6D-FC86321895F9}"/>
              </a:ext>
            </a:extLst>
          </p:cNvPr>
          <p:cNvSpPr/>
          <p:nvPr userDrawn="1"/>
        </p:nvSpPr>
        <p:spPr>
          <a:xfrm>
            <a:off x="2876051" y="1259831"/>
            <a:ext cx="6096000" cy="4330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2000" b="1" i="1" dirty="0">
                <a:ln/>
                <a:latin typeface="Bookman Old Style" pitchFamily="18" charset="0"/>
                <a:ea typeface="Tahoma" pitchFamily="34" charset="0"/>
                <a:cs typeface="Times New Roman" pitchFamily="18" charset="0"/>
              </a:rPr>
              <a:t>Organizes</a:t>
            </a:r>
            <a:endParaRPr lang="en-GB" sz="900" i="1" dirty="0">
              <a:ln/>
              <a:latin typeface="Bookman Old Style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D60DD0-E13D-5106-FBCF-11B084EA5A5E}"/>
              </a:ext>
            </a:extLst>
          </p:cNvPr>
          <p:cNvSpPr/>
          <p:nvPr userDrawn="1"/>
        </p:nvSpPr>
        <p:spPr>
          <a:xfrm>
            <a:off x="5010041" y="2919098"/>
            <a:ext cx="2202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8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Technical Co-Sponsor</a:t>
            </a:r>
            <a:endParaRPr lang="en-IN" sz="18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E2212C-5CF2-2AF6-198C-0AE0B25F384C}"/>
              </a:ext>
            </a:extLst>
          </p:cNvPr>
          <p:cNvSpPr/>
          <p:nvPr userDrawn="1"/>
        </p:nvSpPr>
        <p:spPr>
          <a:xfrm>
            <a:off x="1518363" y="157894"/>
            <a:ext cx="902041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ctr" defTabSz="914400" rtl="0" eaLnBrk="1" latinLnBrk="0" hangingPunct="1"/>
            <a:r>
              <a:rPr lang="en-US" sz="2200" b="1" kern="120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rPr>
              <a:t>H.K.E. Society's Sir M Visvesvaraya College of Engineering, Raichur</a:t>
            </a:r>
          </a:p>
          <a:p>
            <a:pPr marL="0" algn="ctr" defTabSz="914400" rtl="0" eaLnBrk="1" latinLnBrk="0" hangingPunct="1"/>
            <a:r>
              <a:rPr lang="en-US" sz="2000" i="0" kern="1200" dirty="0">
                <a:solidFill>
                  <a:schemeClr val="tx1"/>
                </a:solidFill>
                <a:latin typeface="Berlin Sans FB" panose="020E0602020502020306" pitchFamily="34" charset="0"/>
                <a:ea typeface="+mn-ea"/>
                <a:cs typeface="+mn-cs"/>
              </a:rPr>
              <a:t>(</a:t>
            </a:r>
            <a:r>
              <a:rPr lang="en-US" sz="1600" i="0" kern="1200" dirty="0">
                <a:solidFill>
                  <a:schemeClr val="tx1"/>
                </a:solidFill>
                <a:latin typeface="Berlin Sans FB" panose="020E0602020502020306" pitchFamily="34" charset="0"/>
                <a:ea typeface="+mn-ea"/>
                <a:cs typeface="+mn-cs"/>
              </a:rPr>
              <a:t>Affiliated to VTU, Approved by AICTE, Accredited by NAAC)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0CED152-A18D-44AD-0A8A-F1E7683188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023" y="40209"/>
            <a:ext cx="1169942" cy="116994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DDAAF14-BC3A-D7FD-7E2F-E3AF6E9291E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47" y="190479"/>
            <a:ext cx="968263" cy="122353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14F4E8AC-F73C-57EE-C5D3-A4DAD8A3272E}"/>
              </a:ext>
            </a:extLst>
          </p:cNvPr>
          <p:cNvGrpSpPr/>
          <p:nvPr userDrawn="1"/>
        </p:nvGrpSpPr>
        <p:grpSpPr>
          <a:xfrm>
            <a:off x="4261250" y="3136783"/>
            <a:ext cx="3699980" cy="735494"/>
            <a:chOff x="4031692" y="3141555"/>
            <a:chExt cx="3699980" cy="73549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D0C7980-0DBC-C449-DA93-1AC57404B72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1692" y="3141555"/>
              <a:ext cx="2934970" cy="631994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B0DDDE8-BF22-B4C5-CDF8-308AA412946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7142" y="3142519"/>
              <a:ext cx="734530" cy="7345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447040" y="1374889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415538" y="395211"/>
            <a:ext cx="5659437" cy="671512"/>
          </a:xfrm>
        </p:spPr>
        <p:txBody>
          <a:bodyPr/>
          <a:lstStyle>
            <a:lvl1pPr marL="0" indent="0">
              <a:buNone/>
              <a:defRPr>
                <a:latin typeface="Berlin Sans FB" panose="020E0602020502020306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78A1F1-CBBD-47A1-82EA-1030C26C4705}"/>
              </a:ext>
            </a:extLst>
          </p:cNvPr>
          <p:cNvSpPr/>
          <p:nvPr userDrawn="1"/>
        </p:nvSpPr>
        <p:spPr>
          <a:xfrm>
            <a:off x="140676" y="395211"/>
            <a:ext cx="1248119" cy="671512"/>
          </a:xfrm>
          <a:prstGeom prst="rect">
            <a:avLst/>
          </a:prstGeom>
          <a:solidFill>
            <a:srgbClr val="FDE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FDE2C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25E78E-99E2-4F3C-A2D5-1E24ABBD1D9F}"/>
              </a:ext>
            </a:extLst>
          </p:cNvPr>
          <p:cNvSpPr/>
          <p:nvPr userDrawn="1"/>
        </p:nvSpPr>
        <p:spPr>
          <a:xfrm>
            <a:off x="9199418" y="6454206"/>
            <a:ext cx="2992582" cy="166254"/>
          </a:xfrm>
          <a:prstGeom prst="rect">
            <a:avLst/>
          </a:prstGeom>
          <a:solidFill>
            <a:srgbClr val="FDE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Oval 2"/>
          <p:cNvSpPr/>
          <p:nvPr userDrawn="1"/>
        </p:nvSpPr>
        <p:spPr>
          <a:xfrm>
            <a:off x="8918917" y="6454206"/>
            <a:ext cx="168812" cy="180999"/>
          </a:xfrm>
          <a:prstGeom prst="ellipse">
            <a:avLst/>
          </a:prstGeom>
          <a:solidFill>
            <a:srgbClr val="E02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395211"/>
            <a:ext cx="168812" cy="671512"/>
          </a:xfrm>
          <a:prstGeom prst="rect">
            <a:avLst/>
          </a:prstGeom>
          <a:solidFill>
            <a:srgbClr val="E02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563496-E8AA-CB09-236E-942F476B4B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2916" y="156565"/>
            <a:ext cx="801724" cy="1013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1CE78FF-5A03-42E2-9DBB-94BE38E96550}"/>
              </a:ext>
            </a:extLst>
          </p:cNvPr>
          <p:cNvSpPr/>
          <p:nvPr userDrawn="1"/>
        </p:nvSpPr>
        <p:spPr>
          <a:xfrm>
            <a:off x="10448051" y="2265175"/>
            <a:ext cx="1585742" cy="1645264"/>
          </a:xfrm>
          <a:prstGeom prst="ellipse">
            <a:avLst/>
          </a:prstGeom>
          <a:solidFill>
            <a:srgbClr val="FDE2CF"/>
          </a:solidFill>
          <a:ln>
            <a:solidFill>
              <a:srgbClr val="FDE2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A1919AC-F06D-418B-8EA9-668C91A8783B}"/>
              </a:ext>
            </a:extLst>
          </p:cNvPr>
          <p:cNvSpPr/>
          <p:nvPr userDrawn="1"/>
        </p:nvSpPr>
        <p:spPr>
          <a:xfrm>
            <a:off x="8272094" y="3833502"/>
            <a:ext cx="1230923" cy="1225227"/>
          </a:xfrm>
          <a:prstGeom prst="ellipse">
            <a:avLst/>
          </a:prstGeom>
          <a:solidFill>
            <a:srgbClr val="FDE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CC242F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8660565" y="2852971"/>
            <a:ext cx="471856" cy="469673"/>
          </a:xfrm>
          <a:prstGeom prst="ellipse">
            <a:avLst/>
          </a:prstGeom>
          <a:solidFill>
            <a:srgbClr val="E02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10474455" y="1590158"/>
            <a:ext cx="416391" cy="469673"/>
          </a:xfrm>
          <a:prstGeom prst="ellipse">
            <a:avLst/>
          </a:prstGeom>
          <a:solidFill>
            <a:srgbClr val="E02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C60EBCA-435F-0446-20C2-C3A3978133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40" y="90860"/>
            <a:ext cx="1001835" cy="126595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10448051" y="4589056"/>
            <a:ext cx="471856" cy="469673"/>
          </a:xfrm>
          <a:prstGeom prst="ellipse">
            <a:avLst/>
          </a:prstGeom>
          <a:solidFill>
            <a:srgbClr val="E023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A1919AC-F06D-418B-8EA9-668C91A8783B}"/>
              </a:ext>
            </a:extLst>
          </p:cNvPr>
          <p:cNvSpPr/>
          <p:nvPr userDrawn="1"/>
        </p:nvSpPr>
        <p:spPr>
          <a:xfrm>
            <a:off x="8301716" y="1212380"/>
            <a:ext cx="1230923" cy="1225227"/>
          </a:xfrm>
          <a:prstGeom prst="ellipse">
            <a:avLst/>
          </a:prstGeom>
          <a:solidFill>
            <a:srgbClr val="FDE2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CC242F"/>
              </a:solidFill>
            </a:endParaRPr>
          </a:p>
        </p:txBody>
      </p:sp>
      <p:pic>
        <p:nvPicPr>
          <p:cNvPr id="2050" name="Picture 2" descr="40+ Free Thank &amp; Thank You animated GIFs and Stickers - Pixabay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6054" y="1703393"/>
            <a:ext cx="4473391" cy="323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664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4603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666962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762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180088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84903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74666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10504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976429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03014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923611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2595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716D6-D8EB-4B8E-A0CE-F6ADC4A7751E}" type="datetimeFigureOut">
              <a:rPr lang="en-IN" smtClean="0"/>
              <a:t>11-05-2026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48479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51354" y="4413743"/>
            <a:ext cx="6151880" cy="612962"/>
          </a:xfrm>
        </p:spPr>
        <p:txBody>
          <a:bodyPr/>
          <a:lstStyle/>
          <a:p>
            <a:r>
              <a:rPr lang="en-US" sz="3600" dirty="0"/>
              <a:t>Paper Title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663049" y="5463620"/>
            <a:ext cx="71003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latin typeface="Berlin Sans FB" panose="020E0602020502020306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73081" y="699578"/>
            <a:ext cx="198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822529" y="1309859"/>
            <a:ext cx="2661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834886" y="1959334"/>
            <a:ext cx="36837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822529" y="2553082"/>
            <a:ext cx="38884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837382" y="3222645"/>
            <a:ext cx="2864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22529" y="3886034"/>
            <a:ext cx="53643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73081" y="4516402"/>
            <a:ext cx="4502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73787" y="5145790"/>
            <a:ext cx="2250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885039" y="5833978"/>
            <a:ext cx="2495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References</a:t>
            </a:r>
            <a:endParaRPr lang="en-US" sz="2800" dirty="0">
              <a:latin typeface="Berlin Sans FB" panose="020E0602020502020306" pitchFamily="34" charset="0"/>
              <a:ea typeface="Malgun Gothic" panose="020B0503020000020004" pitchFamily="34" charset="-127"/>
            </a:endParaRP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336262" y="2740546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rgbClr val="2A186E"/>
                </a:solidFill>
                <a:latin typeface="Berlin Sans FB" panose="020E0602020502020306" pitchFamily="34" charset="0"/>
              </a:rPr>
              <a:t>Contents</a:t>
            </a:r>
            <a:endParaRPr lang="en-US" sz="6000" b="1" dirty="0">
              <a:solidFill>
                <a:srgbClr val="2A186E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359852" y="470540"/>
            <a:ext cx="5659437" cy="57244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99223" y="423550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52868" y="380687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Literature 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01750" y="423550"/>
            <a:ext cx="5701030" cy="6051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Problem 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01433" y="456253"/>
            <a:ext cx="3849687" cy="586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Proposed 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21118" y="421645"/>
            <a:ext cx="7923847" cy="66420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Methodology &amp;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05560" y="427678"/>
            <a:ext cx="6725920" cy="58673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Results &amp; Discussions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10954" y="492974"/>
            <a:ext cx="3077527" cy="51429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22388" y="437838"/>
            <a:ext cx="5659437" cy="57657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648</TotalTime>
  <Words>53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Bahnschrift</vt:lpstr>
      <vt:lpstr>Berlin Sans FB</vt:lpstr>
      <vt:lpstr>Book Antiqua</vt:lpstr>
      <vt:lpstr>Bookman Old Style</vt:lpstr>
      <vt:lpstr>Calibri</vt:lpstr>
      <vt:lpstr>Calibri Light</vt:lpstr>
      <vt:lpstr>Lucida Console</vt:lpstr>
      <vt:lpstr>MV Boli</vt:lpstr>
      <vt:lpstr>Sitka Small</vt:lpstr>
      <vt:lpstr>Wide Latin</vt:lpstr>
      <vt:lpstr>Office Theme</vt:lpstr>
      <vt:lpstr>Custom Design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60</cp:revision>
  <dcterms:created xsi:type="dcterms:W3CDTF">2020-06-22T11:06:50Z</dcterms:created>
  <dcterms:modified xsi:type="dcterms:W3CDTF">2026-05-11T16:44:25Z</dcterms:modified>
</cp:coreProperties>
</file>